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57" r:id="rId5"/>
    <p:sldId id="260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13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47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00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71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91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10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26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46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29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3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8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7F05-8951-4CFE-84CC-D03733F2087F}" type="datetimeFigureOut">
              <a:rPr lang="it-IT" smtClean="0"/>
              <a:t>26/03/2022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994E-D0EA-474C-BFD9-A0FA10E3AF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1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6" y="436679"/>
            <a:ext cx="11261323" cy="617470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114878" y="2586633"/>
            <a:ext cx="8408615" cy="1569660"/>
          </a:xfrm>
          <a:prstGeom prst="rect">
            <a:avLst/>
          </a:prstGeom>
          <a:noFill/>
          <a:ln>
            <a:solidFill>
              <a:schemeClr val="bg1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AGRATE SICURA </a:t>
            </a:r>
            <a:r>
              <a:rPr lang="it-IT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2022</a:t>
            </a:r>
            <a:endParaRPr lang="it-IT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7" y="5550387"/>
            <a:ext cx="1234428" cy="106099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859265" y="6135200"/>
            <a:ext cx="384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mpact" panose="020B0806030902050204" pitchFamily="34" charset="0"/>
              </a:rPr>
              <a:t>G.C</a:t>
            </a:r>
            <a:r>
              <a:rPr lang="it-IT" dirty="0" smtClean="0">
                <a:solidFill>
                  <a:schemeClr val="bg1"/>
                </a:solidFill>
                <a:latin typeface="Impact" panose="020B0806030902050204" pitchFamily="34" charset="0"/>
              </a:rPr>
              <a:t> DI PROTEZIONE </a:t>
            </a:r>
            <a:r>
              <a:rPr lang="it-IT" spc="-150" dirty="0" smtClean="0">
                <a:solidFill>
                  <a:schemeClr val="bg1"/>
                </a:solidFill>
                <a:latin typeface="Impact" panose="020B0806030902050204" pitchFamily="34" charset="0"/>
              </a:rPr>
              <a:t>CIVILE</a:t>
            </a:r>
            <a:r>
              <a:rPr lang="it-IT" dirty="0" smtClean="0">
                <a:solidFill>
                  <a:schemeClr val="bg1"/>
                </a:solidFill>
                <a:latin typeface="Impact" panose="020B0806030902050204" pitchFamily="34" charset="0"/>
              </a:rPr>
              <a:t> AGRATE BRIANZA</a:t>
            </a:r>
            <a:endParaRPr lang="it-IT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7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53270" y="2772045"/>
            <a:ext cx="4413955" cy="2658084"/>
          </a:xfrm>
        </p:spPr>
        <p:txBody>
          <a:bodyPr>
            <a:normAutofit fontScale="47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dirty="0" smtClean="0">
                <a:latin typeface="Impact" panose="020B0806030902050204" pitchFamily="34" charset="0"/>
              </a:rPr>
              <a:t>             </a:t>
            </a:r>
            <a:r>
              <a:rPr lang="it-IT" sz="4500" dirty="0" smtClean="0">
                <a:latin typeface="Impact" panose="020B0806030902050204" pitchFamily="34" charset="0"/>
              </a:rPr>
              <a:t>AMOROSO COSMA DAMIANO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500" dirty="0" smtClean="0">
                <a:latin typeface="Impact" panose="020B0806030902050204" pitchFamily="34" charset="0"/>
              </a:rPr>
              <a:t>BARILE ALESSIA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500" dirty="0" smtClean="0">
                <a:latin typeface="Impact" panose="020B0806030902050204" pitchFamily="34" charset="0"/>
              </a:rPr>
              <a:t>BOSCHETTI LORENA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500" dirty="0" smtClean="0">
                <a:latin typeface="Impact" panose="020B0806030902050204" pitchFamily="34" charset="0"/>
              </a:rPr>
              <a:t>BARRANCO GIOVANNI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500" dirty="0" smtClean="0">
                <a:latin typeface="Impact" panose="020B0806030902050204" pitchFamily="34" charset="0"/>
              </a:rPr>
              <a:t>COLOMBO ANNA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500" dirty="0" smtClean="0">
                <a:latin typeface="Impact" panose="020B0806030902050204" pitchFamily="34" charset="0"/>
              </a:rPr>
              <a:t>DE LEONARDIS ANTONIO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500" dirty="0" smtClean="0">
                <a:latin typeface="Impact" panose="020B0806030902050204" pitchFamily="34" charset="0"/>
              </a:rPr>
              <a:t>RAVASI VALERIO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99693" y="801859"/>
            <a:ext cx="108483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GRUPPO DI LAVORO</a:t>
            </a:r>
            <a:endParaRPr lang="it-IT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37760" y="6386733"/>
            <a:ext cx="227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Progetto Scuola 2022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7" y="5560771"/>
            <a:ext cx="1175827" cy="10106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76" y="5584953"/>
            <a:ext cx="962911" cy="9622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37" y="252584"/>
            <a:ext cx="1167570" cy="11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1574" y="252584"/>
            <a:ext cx="6012765" cy="1325563"/>
          </a:xfrm>
        </p:spPr>
        <p:txBody>
          <a:bodyPr/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AGRATE SICURA </a:t>
            </a:r>
            <a:r>
              <a:rPr lang="it-IT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2022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76" y="1420154"/>
            <a:ext cx="4716437" cy="4351338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8" y="5722111"/>
            <a:ext cx="1119556" cy="9622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37" y="252584"/>
            <a:ext cx="1167570" cy="116757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61" y="5722110"/>
            <a:ext cx="962911" cy="96226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448007" y="4543864"/>
            <a:ext cx="1519898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05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EDIZIONE 2022</a:t>
            </a:r>
            <a:endParaRPr lang="it-IT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993572" y="6315041"/>
            <a:ext cx="217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Progetto Scuola 2022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1598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AGRATE SICURA </a:t>
            </a:r>
            <a:r>
              <a:rPr lang="it-IT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2022</a:t>
            </a:r>
            <a:endParaRPr lang="it-IT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1029" y="2046215"/>
            <a:ext cx="8038514" cy="4381453"/>
          </a:xfrm>
        </p:spPr>
        <p:txBody>
          <a:bodyPr>
            <a:normAutofit fontScale="25000" lnSpcReduction="20000"/>
          </a:bodyPr>
          <a:lstStyle/>
          <a:p>
            <a:r>
              <a:rPr lang="it-IT" sz="12300" dirty="0" smtClean="0"/>
              <a:t>ESONDAZIONE DA TORRENTE   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                                          </a:t>
            </a:r>
          </a:p>
          <a:p>
            <a:r>
              <a:rPr lang="it-IT" sz="12800" dirty="0" smtClean="0"/>
              <a:t>ALLAGAMENTO URBANO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r>
              <a:rPr lang="it-IT" sz="12800" dirty="0" smtClean="0"/>
              <a:t>ALLAGAMENTO RETE FOGNARIA      </a:t>
            </a:r>
          </a:p>
          <a:p>
            <a:pPr marL="0" indent="0">
              <a:buNone/>
            </a:pPr>
            <a:r>
              <a:rPr lang="it-IT" sz="12800" dirty="0" smtClean="0"/>
              <a:t>                                  </a:t>
            </a:r>
          </a:p>
          <a:p>
            <a:pPr marL="0" indent="0">
              <a:buNone/>
            </a:pPr>
            <a:r>
              <a:rPr lang="it-IT" sz="4800" dirty="0"/>
              <a:t> </a:t>
            </a:r>
            <a:r>
              <a:rPr lang="it-IT" sz="4800" dirty="0" smtClean="0"/>
              <a:t>                                       </a:t>
            </a:r>
            <a:r>
              <a:rPr lang="it-IT" sz="4800" dirty="0" smtClean="0"/>
              <a:t>                                                        </a:t>
            </a:r>
            <a:endParaRPr lang="it-IT" sz="6400" dirty="0" smtClean="0"/>
          </a:p>
          <a:p>
            <a:pPr marL="0" indent="0">
              <a:buNone/>
            </a:pPr>
            <a:r>
              <a:rPr lang="it-IT" sz="6400" dirty="0"/>
              <a:t> </a:t>
            </a:r>
            <a:r>
              <a:rPr lang="it-IT" sz="6400" dirty="0" smtClean="0"/>
              <a:t>                                                                             </a:t>
            </a:r>
            <a:r>
              <a:rPr lang="it-IT" sz="6400" dirty="0" smtClean="0"/>
              <a:t>Progetto Scuola 2022</a:t>
            </a:r>
          </a:p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373" y="1690688"/>
            <a:ext cx="2727666" cy="14245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373" y="3284393"/>
            <a:ext cx="2705685" cy="15219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372" y="4975483"/>
            <a:ext cx="2705685" cy="15301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97" y="5740578"/>
            <a:ext cx="962911" cy="9622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8" y="5692213"/>
            <a:ext cx="1175827" cy="101062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37" y="252584"/>
            <a:ext cx="1167570" cy="11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0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8692" y="379193"/>
            <a:ext cx="10515600" cy="1325563"/>
          </a:xfrm>
        </p:spPr>
        <p:txBody>
          <a:bodyPr/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AGRATE SICURA </a:t>
            </a:r>
            <a:r>
              <a:rPr lang="it-IT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RISCHIO CHIMICO INDUSTRIALE          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INQUINAMENTO ATMOSFERICO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91" y="1423402"/>
            <a:ext cx="2737846" cy="14245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91" y="3491353"/>
            <a:ext cx="2737846" cy="142456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852431" y="6297832"/>
            <a:ext cx="217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Progetto Scuola 2022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61" y="5722110"/>
            <a:ext cx="962911" cy="9622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4" y="5673745"/>
            <a:ext cx="1175827" cy="10106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37" y="252584"/>
            <a:ext cx="1167570" cy="11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1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7504" y="453489"/>
            <a:ext cx="6153443" cy="1325563"/>
          </a:xfrm>
        </p:spPr>
        <p:txBody>
          <a:bodyPr/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AGRATE SICURA </a:t>
            </a:r>
            <a:r>
              <a:rPr lang="it-IT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2022</a:t>
            </a:r>
            <a:endParaRPr lang="it-IT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05099" y="1751075"/>
            <a:ext cx="6781800" cy="889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smtClean="0"/>
              <a:t>PROIEZIONE VIDEO ALLUVIONE  APRILE 2021</a:t>
            </a:r>
          </a:p>
          <a:p>
            <a:pPr marL="0" indent="0">
              <a:buNone/>
            </a:pPr>
            <a:r>
              <a:rPr lang="it-IT" b="1" dirty="0" smtClean="0"/>
              <a:t>                          (Discussione aperta)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5007176" y="6353294"/>
            <a:ext cx="217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Progetto Scuola 2022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4" y="5673745"/>
            <a:ext cx="1175827" cy="10106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02" y="5722110"/>
            <a:ext cx="962911" cy="9622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37" y="252584"/>
            <a:ext cx="1167570" cy="11675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61" y="2787985"/>
            <a:ext cx="3019676" cy="34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3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4963" y="336989"/>
            <a:ext cx="6251917" cy="1325563"/>
          </a:xfrm>
        </p:spPr>
        <p:txBody>
          <a:bodyPr/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AGRATE SICURA </a:t>
            </a:r>
            <a:r>
              <a:rPr lang="it-IT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 smtClean="0">
                <a:latin typeface="Impact" panose="020B0806030902050204" pitchFamily="34" charset="0"/>
              </a:rPr>
              <a:t>                                      TEST FINALE </a:t>
            </a:r>
            <a:endParaRPr lang="it-IT" sz="4400" dirty="0">
              <a:latin typeface="Impact" panose="020B080603090205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4" y="5673745"/>
            <a:ext cx="1175827" cy="10106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02" y="5722110"/>
            <a:ext cx="962911" cy="9622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37" y="252584"/>
            <a:ext cx="1167570" cy="11675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89" y="2639066"/>
            <a:ext cx="4847230" cy="308304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112097" y="6213102"/>
            <a:ext cx="217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Progetto Scuola 2022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3621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3775" y="351057"/>
            <a:ext cx="5464126" cy="1325563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AGRATE SICURA </a:t>
            </a:r>
            <a:r>
              <a:rPr lang="it-IT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2022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40722" y="1248850"/>
            <a:ext cx="5070231" cy="608086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latin typeface="Impact" panose="020B0806030902050204" pitchFamily="34" charset="0"/>
              </a:rPr>
              <a:t>ATTESTATO DI PARTECIPAZIONE</a:t>
            </a:r>
            <a:endParaRPr lang="it-IT" b="1" dirty="0">
              <a:latin typeface="Impact" panose="020B080603090205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4" y="5673745"/>
            <a:ext cx="1175827" cy="10106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02" y="5722110"/>
            <a:ext cx="962911" cy="9622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37" y="252584"/>
            <a:ext cx="1167570" cy="116757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63447" y="6315041"/>
            <a:ext cx="217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Progetto Scuola 2022</a:t>
            </a:r>
            <a:endParaRPr lang="it-IT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94" y="1854037"/>
            <a:ext cx="5645085" cy="410327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22" y="2238782"/>
            <a:ext cx="671713" cy="67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63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103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Wingdings</vt:lpstr>
      <vt:lpstr>Tema di Office</vt:lpstr>
      <vt:lpstr>Presentazione standard di PowerPoint</vt:lpstr>
      <vt:lpstr>Presentazione standard di PowerPoint</vt:lpstr>
      <vt:lpstr>AGRATE SICURA 2022</vt:lpstr>
      <vt:lpstr>AGRATE SICURA 2022</vt:lpstr>
      <vt:lpstr>AGRATE SICURA 2022</vt:lpstr>
      <vt:lpstr>AGRATE SICURA 2022</vt:lpstr>
      <vt:lpstr>AGRATE SICURA 2022</vt:lpstr>
      <vt:lpstr>AGRATE SICURA 2022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GRUPPO</dc:title>
  <dc:creator>AVPC</dc:creator>
  <cp:lastModifiedBy>AVPC</cp:lastModifiedBy>
  <cp:revision>11</cp:revision>
  <dcterms:created xsi:type="dcterms:W3CDTF">2022-03-26T13:37:50Z</dcterms:created>
  <dcterms:modified xsi:type="dcterms:W3CDTF">2022-03-26T15:15:25Z</dcterms:modified>
</cp:coreProperties>
</file>